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F5C3F"/>
        </a:fontRef>
        <a:srgbClr val="4F5C3F"/>
      </a:tcTxStyle>
      <a:tcStyle>
        <a:tcBdr>
          <a:left>
            <a:ln w="12700" cap="flat">
              <a:solidFill>
                <a:srgbClr val="391D5C"/>
              </a:solidFill>
              <a:prstDash val="solid"/>
              <a:round/>
            </a:ln>
          </a:left>
          <a:right>
            <a:ln w="12700" cap="flat">
              <a:solidFill>
                <a:srgbClr val="391D5C"/>
              </a:solidFill>
              <a:prstDash val="solid"/>
              <a:round/>
            </a:ln>
          </a:right>
          <a:top>
            <a:ln w="12700" cap="flat">
              <a:solidFill>
                <a:srgbClr val="391D5C"/>
              </a:solidFill>
              <a:prstDash val="solid"/>
              <a:round/>
            </a:ln>
          </a:top>
          <a:bottom>
            <a:ln w="12700" cap="flat">
              <a:solidFill>
                <a:srgbClr val="391D5C"/>
              </a:solidFill>
              <a:prstDash val="solid"/>
              <a:round/>
            </a:ln>
          </a:bottom>
          <a:insideH>
            <a:ln w="12700" cap="flat">
              <a:solidFill>
                <a:srgbClr val="391D5C"/>
              </a:solidFill>
              <a:prstDash val="solid"/>
              <a:round/>
            </a:ln>
          </a:insideH>
          <a:insideV>
            <a:ln w="12700" cap="flat">
              <a:solidFill>
                <a:srgbClr val="391D5C"/>
              </a:solidFill>
              <a:prstDash val="solid"/>
              <a:round/>
            </a:ln>
          </a:insideV>
        </a:tcBdr>
        <a:fill>
          <a:solidFill>
            <a:srgbClr val="D0D5D9"/>
          </a:solidFill>
        </a:fill>
      </a:tcStyle>
    </a:wholeTbl>
    <a:band2H>
      <a:tcTxStyle b="def" i="def"/>
      <a:tcStyle>
        <a:tcBdr/>
        <a:fill>
          <a:solidFill>
            <a:srgbClr val="E9EBED"/>
          </a:solidFill>
        </a:fill>
      </a:tcStyle>
    </a:band2H>
    <a:firstCol>
      <a:tcTxStyle b="on" i="off">
        <a:fontRef idx="major">
          <a:srgbClr val="391D5C"/>
        </a:fontRef>
        <a:srgbClr val="391D5C"/>
      </a:tcTxStyle>
      <a:tcStyle>
        <a:tcBdr>
          <a:left>
            <a:ln w="12700" cap="flat">
              <a:solidFill>
                <a:srgbClr val="391D5C"/>
              </a:solidFill>
              <a:prstDash val="solid"/>
              <a:round/>
            </a:ln>
          </a:left>
          <a:right>
            <a:ln w="12700" cap="flat">
              <a:solidFill>
                <a:srgbClr val="391D5C"/>
              </a:solidFill>
              <a:prstDash val="solid"/>
              <a:round/>
            </a:ln>
          </a:right>
          <a:top>
            <a:ln w="12700" cap="flat">
              <a:solidFill>
                <a:srgbClr val="391D5C"/>
              </a:solidFill>
              <a:prstDash val="solid"/>
              <a:round/>
            </a:ln>
          </a:top>
          <a:bottom>
            <a:ln w="12700" cap="flat">
              <a:solidFill>
                <a:srgbClr val="391D5C"/>
              </a:solidFill>
              <a:prstDash val="solid"/>
              <a:round/>
            </a:ln>
          </a:bottom>
          <a:insideH>
            <a:ln w="12700" cap="flat">
              <a:solidFill>
                <a:srgbClr val="391D5C"/>
              </a:solidFill>
              <a:prstDash val="solid"/>
              <a:round/>
            </a:ln>
          </a:insideH>
          <a:insideV>
            <a:ln w="12700" cap="flat">
              <a:solidFill>
                <a:srgbClr val="391D5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91D5C"/>
        </a:fontRef>
        <a:srgbClr val="391D5C"/>
      </a:tcTxStyle>
      <a:tcStyle>
        <a:tcBdr>
          <a:left>
            <a:ln w="12700" cap="flat">
              <a:solidFill>
                <a:srgbClr val="391D5C"/>
              </a:solidFill>
              <a:prstDash val="solid"/>
              <a:round/>
            </a:ln>
          </a:left>
          <a:right>
            <a:ln w="12700" cap="flat">
              <a:solidFill>
                <a:srgbClr val="391D5C"/>
              </a:solidFill>
              <a:prstDash val="solid"/>
              <a:round/>
            </a:ln>
          </a:right>
          <a:top>
            <a:ln w="38100" cap="flat">
              <a:solidFill>
                <a:srgbClr val="391D5C"/>
              </a:solidFill>
              <a:prstDash val="solid"/>
              <a:round/>
            </a:ln>
          </a:top>
          <a:bottom>
            <a:ln w="12700" cap="flat">
              <a:solidFill>
                <a:srgbClr val="391D5C"/>
              </a:solidFill>
              <a:prstDash val="solid"/>
              <a:round/>
            </a:ln>
          </a:bottom>
          <a:insideH>
            <a:ln w="12700" cap="flat">
              <a:solidFill>
                <a:srgbClr val="391D5C"/>
              </a:solidFill>
              <a:prstDash val="solid"/>
              <a:round/>
            </a:ln>
          </a:insideH>
          <a:insideV>
            <a:ln w="12700" cap="flat">
              <a:solidFill>
                <a:srgbClr val="391D5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391D5C"/>
        </a:fontRef>
        <a:srgbClr val="391D5C"/>
      </a:tcTxStyle>
      <a:tcStyle>
        <a:tcBdr>
          <a:left>
            <a:ln w="12700" cap="flat">
              <a:solidFill>
                <a:srgbClr val="391D5C"/>
              </a:solidFill>
              <a:prstDash val="solid"/>
              <a:round/>
            </a:ln>
          </a:left>
          <a:right>
            <a:ln w="12700" cap="flat">
              <a:solidFill>
                <a:srgbClr val="391D5C"/>
              </a:solidFill>
              <a:prstDash val="solid"/>
              <a:round/>
            </a:ln>
          </a:right>
          <a:top>
            <a:ln w="12700" cap="flat">
              <a:solidFill>
                <a:srgbClr val="391D5C"/>
              </a:solidFill>
              <a:prstDash val="solid"/>
              <a:round/>
            </a:ln>
          </a:top>
          <a:bottom>
            <a:ln w="38100" cap="flat">
              <a:solidFill>
                <a:srgbClr val="391D5C"/>
              </a:solidFill>
              <a:prstDash val="solid"/>
              <a:round/>
            </a:ln>
          </a:bottom>
          <a:insideH>
            <a:ln w="12700" cap="flat">
              <a:solidFill>
                <a:srgbClr val="391D5C"/>
              </a:solidFill>
              <a:prstDash val="solid"/>
              <a:round/>
            </a:ln>
          </a:insideH>
          <a:insideV>
            <a:ln w="12700" cap="flat">
              <a:solidFill>
                <a:srgbClr val="391D5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4F5C3F"/>
        </a:fontRef>
        <a:srgbClr val="4F5C3F"/>
      </a:tcTxStyle>
      <a:tcStyle>
        <a:tcBdr>
          <a:left>
            <a:ln w="12700" cap="flat">
              <a:solidFill>
                <a:srgbClr val="391D5C"/>
              </a:solidFill>
              <a:prstDash val="solid"/>
              <a:round/>
            </a:ln>
          </a:left>
          <a:right>
            <a:ln w="12700" cap="flat">
              <a:solidFill>
                <a:srgbClr val="391D5C"/>
              </a:solidFill>
              <a:prstDash val="solid"/>
              <a:round/>
            </a:ln>
          </a:right>
          <a:top>
            <a:ln w="12700" cap="flat">
              <a:solidFill>
                <a:srgbClr val="391D5C"/>
              </a:solidFill>
              <a:prstDash val="solid"/>
              <a:round/>
            </a:ln>
          </a:top>
          <a:bottom>
            <a:ln w="12700" cap="flat">
              <a:solidFill>
                <a:srgbClr val="391D5C"/>
              </a:solidFill>
              <a:prstDash val="solid"/>
              <a:round/>
            </a:ln>
          </a:bottom>
          <a:insideH>
            <a:ln w="12700" cap="flat">
              <a:solidFill>
                <a:srgbClr val="391D5C"/>
              </a:solidFill>
              <a:prstDash val="solid"/>
              <a:round/>
            </a:ln>
          </a:insideH>
          <a:insideV>
            <a:ln w="12700" cap="flat">
              <a:solidFill>
                <a:srgbClr val="391D5C"/>
              </a:solidFill>
              <a:prstDash val="solid"/>
              <a:round/>
            </a:ln>
          </a:insideV>
        </a:tcBdr>
        <a:fill>
          <a:solidFill>
            <a:srgbClr val="EFE5D8"/>
          </a:solidFill>
        </a:fill>
      </a:tcStyle>
    </a:wholeTbl>
    <a:band2H>
      <a:tcTxStyle b="def" i="def"/>
      <a:tcStyle>
        <a:tcBdr/>
        <a:fill>
          <a:solidFill>
            <a:srgbClr val="F7F2EC"/>
          </a:solidFill>
        </a:fill>
      </a:tcStyle>
    </a:band2H>
    <a:firstCol>
      <a:tcTxStyle b="on" i="off">
        <a:fontRef idx="major">
          <a:srgbClr val="391D5C"/>
        </a:fontRef>
        <a:srgbClr val="391D5C"/>
      </a:tcTxStyle>
      <a:tcStyle>
        <a:tcBdr>
          <a:left>
            <a:ln w="12700" cap="flat">
              <a:solidFill>
                <a:srgbClr val="391D5C"/>
              </a:solidFill>
              <a:prstDash val="solid"/>
              <a:round/>
            </a:ln>
          </a:left>
          <a:right>
            <a:ln w="12700" cap="flat">
              <a:solidFill>
                <a:srgbClr val="391D5C"/>
              </a:solidFill>
              <a:prstDash val="solid"/>
              <a:round/>
            </a:ln>
          </a:right>
          <a:top>
            <a:ln w="12700" cap="flat">
              <a:solidFill>
                <a:srgbClr val="391D5C"/>
              </a:solidFill>
              <a:prstDash val="solid"/>
              <a:round/>
            </a:ln>
          </a:top>
          <a:bottom>
            <a:ln w="12700" cap="flat">
              <a:solidFill>
                <a:srgbClr val="391D5C"/>
              </a:solidFill>
              <a:prstDash val="solid"/>
              <a:round/>
            </a:ln>
          </a:bottom>
          <a:insideH>
            <a:ln w="12700" cap="flat">
              <a:solidFill>
                <a:srgbClr val="391D5C"/>
              </a:solidFill>
              <a:prstDash val="solid"/>
              <a:round/>
            </a:ln>
          </a:insideH>
          <a:insideV>
            <a:ln w="12700" cap="flat">
              <a:solidFill>
                <a:srgbClr val="391D5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391D5C"/>
        </a:fontRef>
        <a:srgbClr val="391D5C"/>
      </a:tcTxStyle>
      <a:tcStyle>
        <a:tcBdr>
          <a:left>
            <a:ln w="12700" cap="flat">
              <a:solidFill>
                <a:srgbClr val="391D5C"/>
              </a:solidFill>
              <a:prstDash val="solid"/>
              <a:round/>
            </a:ln>
          </a:left>
          <a:right>
            <a:ln w="12700" cap="flat">
              <a:solidFill>
                <a:srgbClr val="391D5C"/>
              </a:solidFill>
              <a:prstDash val="solid"/>
              <a:round/>
            </a:ln>
          </a:right>
          <a:top>
            <a:ln w="38100" cap="flat">
              <a:solidFill>
                <a:srgbClr val="391D5C"/>
              </a:solidFill>
              <a:prstDash val="solid"/>
              <a:round/>
            </a:ln>
          </a:top>
          <a:bottom>
            <a:ln w="12700" cap="flat">
              <a:solidFill>
                <a:srgbClr val="391D5C"/>
              </a:solidFill>
              <a:prstDash val="solid"/>
              <a:round/>
            </a:ln>
          </a:bottom>
          <a:insideH>
            <a:ln w="12700" cap="flat">
              <a:solidFill>
                <a:srgbClr val="391D5C"/>
              </a:solidFill>
              <a:prstDash val="solid"/>
              <a:round/>
            </a:ln>
          </a:insideH>
          <a:insideV>
            <a:ln w="12700" cap="flat">
              <a:solidFill>
                <a:srgbClr val="391D5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391D5C"/>
        </a:fontRef>
        <a:srgbClr val="391D5C"/>
      </a:tcTxStyle>
      <a:tcStyle>
        <a:tcBdr>
          <a:left>
            <a:ln w="12700" cap="flat">
              <a:solidFill>
                <a:srgbClr val="391D5C"/>
              </a:solidFill>
              <a:prstDash val="solid"/>
              <a:round/>
            </a:ln>
          </a:left>
          <a:right>
            <a:ln w="12700" cap="flat">
              <a:solidFill>
                <a:srgbClr val="391D5C"/>
              </a:solidFill>
              <a:prstDash val="solid"/>
              <a:round/>
            </a:ln>
          </a:right>
          <a:top>
            <a:ln w="12700" cap="flat">
              <a:solidFill>
                <a:srgbClr val="391D5C"/>
              </a:solidFill>
              <a:prstDash val="solid"/>
              <a:round/>
            </a:ln>
          </a:top>
          <a:bottom>
            <a:ln w="38100" cap="flat">
              <a:solidFill>
                <a:srgbClr val="391D5C"/>
              </a:solidFill>
              <a:prstDash val="solid"/>
              <a:round/>
            </a:ln>
          </a:bottom>
          <a:insideH>
            <a:ln w="12700" cap="flat">
              <a:solidFill>
                <a:srgbClr val="391D5C"/>
              </a:solidFill>
              <a:prstDash val="solid"/>
              <a:round/>
            </a:ln>
          </a:insideH>
          <a:insideV>
            <a:ln w="12700" cap="flat">
              <a:solidFill>
                <a:srgbClr val="391D5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4F5C3F"/>
        </a:fontRef>
        <a:srgbClr val="4F5C3F"/>
      </a:tcTxStyle>
      <a:tcStyle>
        <a:tcBdr>
          <a:left>
            <a:ln w="12700" cap="flat">
              <a:solidFill>
                <a:srgbClr val="391D5C"/>
              </a:solidFill>
              <a:prstDash val="solid"/>
              <a:round/>
            </a:ln>
          </a:left>
          <a:right>
            <a:ln w="12700" cap="flat">
              <a:solidFill>
                <a:srgbClr val="391D5C"/>
              </a:solidFill>
              <a:prstDash val="solid"/>
              <a:round/>
            </a:ln>
          </a:right>
          <a:top>
            <a:ln w="12700" cap="flat">
              <a:solidFill>
                <a:srgbClr val="391D5C"/>
              </a:solidFill>
              <a:prstDash val="solid"/>
              <a:round/>
            </a:ln>
          </a:top>
          <a:bottom>
            <a:ln w="12700" cap="flat">
              <a:solidFill>
                <a:srgbClr val="391D5C"/>
              </a:solidFill>
              <a:prstDash val="solid"/>
              <a:round/>
            </a:ln>
          </a:bottom>
          <a:insideH>
            <a:ln w="12700" cap="flat">
              <a:solidFill>
                <a:srgbClr val="391D5C"/>
              </a:solidFill>
              <a:prstDash val="solid"/>
              <a:round/>
            </a:ln>
          </a:insideH>
          <a:insideV>
            <a:ln w="12700" cap="flat">
              <a:solidFill>
                <a:srgbClr val="391D5C"/>
              </a:solidFill>
              <a:prstDash val="solid"/>
              <a:round/>
            </a:ln>
          </a:insideV>
        </a:tcBdr>
        <a:fill>
          <a:solidFill>
            <a:srgbClr val="D6CBD0"/>
          </a:solidFill>
        </a:fill>
      </a:tcStyle>
    </a:wholeTbl>
    <a:band2H>
      <a:tcTxStyle b="def" i="def"/>
      <a:tcStyle>
        <a:tcBdr/>
        <a:fill>
          <a:solidFill>
            <a:srgbClr val="EBE7E9"/>
          </a:solidFill>
        </a:fill>
      </a:tcStyle>
    </a:band2H>
    <a:firstCol>
      <a:tcTxStyle b="on" i="off">
        <a:fontRef idx="major">
          <a:srgbClr val="391D5C"/>
        </a:fontRef>
        <a:srgbClr val="391D5C"/>
      </a:tcTxStyle>
      <a:tcStyle>
        <a:tcBdr>
          <a:left>
            <a:ln w="12700" cap="flat">
              <a:solidFill>
                <a:srgbClr val="391D5C"/>
              </a:solidFill>
              <a:prstDash val="solid"/>
              <a:round/>
            </a:ln>
          </a:left>
          <a:right>
            <a:ln w="12700" cap="flat">
              <a:solidFill>
                <a:srgbClr val="391D5C"/>
              </a:solidFill>
              <a:prstDash val="solid"/>
              <a:round/>
            </a:ln>
          </a:right>
          <a:top>
            <a:ln w="12700" cap="flat">
              <a:solidFill>
                <a:srgbClr val="391D5C"/>
              </a:solidFill>
              <a:prstDash val="solid"/>
              <a:round/>
            </a:ln>
          </a:top>
          <a:bottom>
            <a:ln w="12700" cap="flat">
              <a:solidFill>
                <a:srgbClr val="391D5C"/>
              </a:solidFill>
              <a:prstDash val="solid"/>
              <a:round/>
            </a:ln>
          </a:bottom>
          <a:insideH>
            <a:ln w="12700" cap="flat">
              <a:solidFill>
                <a:srgbClr val="391D5C"/>
              </a:solidFill>
              <a:prstDash val="solid"/>
              <a:round/>
            </a:ln>
          </a:insideH>
          <a:insideV>
            <a:ln w="12700" cap="flat">
              <a:solidFill>
                <a:srgbClr val="391D5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391D5C"/>
        </a:fontRef>
        <a:srgbClr val="391D5C"/>
      </a:tcTxStyle>
      <a:tcStyle>
        <a:tcBdr>
          <a:left>
            <a:ln w="12700" cap="flat">
              <a:solidFill>
                <a:srgbClr val="391D5C"/>
              </a:solidFill>
              <a:prstDash val="solid"/>
              <a:round/>
            </a:ln>
          </a:left>
          <a:right>
            <a:ln w="12700" cap="flat">
              <a:solidFill>
                <a:srgbClr val="391D5C"/>
              </a:solidFill>
              <a:prstDash val="solid"/>
              <a:round/>
            </a:ln>
          </a:right>
          <a:top>
            <a:ln w="38100" cap="flat">
              <a:solidFill>
                <a:srgbClr val="391D5C"/>
              </a:solidFill>
              <a:prstDash val="solid"/>
              <a:round/>
            </a:ln>
          </a:top>
          <a:bottom>
            <a:ln w="12700" cap="flat">
              <a:solidFill>
                <a:srgbClr val="391D5C"/>
              </a:solidFill>
              <a:prstDash val="solid"/>
              <a:round/>
            </a:ln>
          </a:bottom>
          <a:insideH>
            <a:ln w="12700" cap="flat">
              <a:solidFill>
                <a:srgbClr val="391D5C"/>
              </a:solidFill>
              <a:prstDash val="solid"/>
              <a:round/>
            </a:ln>
          </a:insideH>
          <a:insideV>
            <a:ln w="12700" cap="flat">
              <a:solidFill>
                <a:srgbClr val="391D5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391D5C"/>
        </a:fontRef>
        <a:srgbClr val="391D5C"/>
      </a:tcTxStyle>
      <a:tcStyle>
        <a:tcBdr>
          <a:left>
            <a:ln w="12700" cap="flat">
              <a:solidFill>
                <a:srgbClr val="391D5C"/>
              </a:solidFill>
              <a:prstDash val="solid"/>
              <a:round/>
            </a:ln>
          </a:left>
          <a:right>
            <a:ln w="12700" cap="flat">
              <a:solidFill>
                <a:srgbClr val="391D5C"/>
              </a:solidFill>
              <a:prstDash val="solid"/>
              <a:round/>
            </a:ln>
          </a:right>
          <a:top>
            <a:ln w="12700" cap="flat">
              <a:solidFill>
                <a:srgbClr val="391D5C"/>
              </a:solidFill>
              <a:prstDash val="solid"/>
              <a:round/>
            </a:ln>
          </a:top>
          <a:bottom>
            <a:ln w="38100" cap="flat">
              <a:solidFill>
                <a:srgbClr val="391D5C"/>
              </a:solidFill>
              <a:prstDash val="solid"/>
              <a:round/>
            </a:ln>
          </a:bottom>
          <a:insideH>
            <a:ln w="12700" cap="flat">
              <a:solidFill>
                <a:srgbClr val="391D5C"/>
              </a:solidFill>
              <a:prstDash val="solid"/>
              <a:round/>
            </a:ln>
          </a:insideH>
          <a:insideV>
            <a:ln w="12700" cap="flat">
              <a:solidFill>
                <a:srgbClr val="391D5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wholeTbl>
    <a:band2H>
      <a:tcTxStyle b="def" i="def"/>
      <a:tcStyle>
        <a:tcBdr/>
        <a:fill>
          <a:solidFill>
            <a:srgbClr val="391D5C"/>
          </a:solidFill>
        </a:fill>
      </a:tcStyle>
    </a:band2H>
    <a:firstCol>
      <a:tcTxStyle b="on" i="off">
        <a:fontRef idx="major">
          <a:srgbClr val="391D5C"/>
        </a:fontRef>
        <a:srgbClr val="391D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F5C3F"/>
              </a:solidFill>
              <a:prstDash val="solid"/>
              <a:round/>
            </a:ln>
          </a:top>
          <a:bottom>
            <a:ln w="25400" cap="flat">
              <a:solidFill>
                <a:srgbClr val="4F5C3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1D5C"/>
          </a:solidFill>
        </a:fill>
      </a:tcStyle>
    </a:lastRow>
    <a:firstRow>
      <a:tcTxStyle b="on" i="off">
        <a:fontRef idx="major">
          <a:srgbClr val="391D5C"/>
        </a:fontRef>
        <a:srgbClr val="391D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F5C3F"/>
              </a:solidFill>
              <a:prstDash val="solid"/>
              <a:round/>
            </a:ln>
          </a:top>
          <a:bottom>
            <a:ln w="25400" cap="flat">
              <a:solidFill>
                <a:srgbClr val="4F5C3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F5C3F"/>
        </a:fontRef>
        <a:srgbClr val="4F5C3F"/>
      </a:tcTxStyle>
      <a:tcStyle>
        <a:tcBdr>
          <a:left>
            <a:ln w="12700" cap="flat">
              <a:solidFill>
                <a:srgbClr val="391D5C"/>
              </a:solidFill>
              <a:prstDash val="solid"/>
              <a:round/>
            </a:ln>
          </a:left>
          <a:right>
            <a:ln w="12700" cap="flat">
              <a:solidFill>
                <a:srgbClr val="391D5C"/>
              </a:solidFill>
              <a:prstDash val="solid"/>
              <a:round/>
            </a:ln>
          </a:right>
          <a:top>
            <a:ln w="12700" cap="flat">
              <a:solidFill>
                <a:srgbClr val="391D5C"/>
              </a:solidFill>
              <a:prstDash val="solid"/>
              <a:round/>
            </a:ln>
          </a:top>
          <a:bottom>
            <a:ln w="12700" cap="flat">
              <a:solidFill>
                <a:srgbClr val="391D5C"/>
              </a:solidFill>
              <a:prstDash val="solid"/>
              <a:round/>
            </a:ln>
          </a:bottom>
          <a:insideH>
            <a:ln w="12700" cap="flat">
              <a:solidFill>
                <a:srgbClr val="391D5C"/>
              </a:solidFill>
              <a:prstDash val="solid"/>
              <a:round/>
            </a:ln>
          </a:insideH>
          <a:insideV>
            <a:ln w="12700" cap="flat">
              <a:solidFill>
                <a:srgbClr val="391D5C"/>
              </a:solidFill>
              <a:prstDash val="solid"/>
              <a:round/>
            </a:ln>
          </a:insideV>
        </a:tcBdr>
        <a:fill>
          <a:solidFill>
            <a:srgbClr val="CFD1CD"/>
          </a:solidFill>
        </a:fill>
      </a:tcStyle>
    </a:wholeTbl>
    <a:band2H>
      <a:tcTxStyle b="def" i="def"/>
      <a:tcStyle>
        <a:tcBdr/>
        <a:fill>
          <a:solidFill>
            <a:srgbClr val="E8E9E8"/>
          </a:solidFill>
        </a:fill>
      </a:tcStyle>
    </a:band2H>
    <a:firstCol>
      <a:tcTxStyle b="on" i="off">
        <a:fontRef idx="major">
          <a:srgbClr val="391D5C"/>
        </a:fontRef>
        <a:srgbClr val="391D5C"/>
      </a:tcTxStyle>
      <a:tcStyle>
        <a:tcBdr>
          <a:left>
            <a:ln w="12700" cap="flat">
              <a:solidFill>
                <a:srgbClr val="391D5C"/>
              </a:solidFill>
              <a:prstDash val="solid"/>
              <a:round/>
            </a:ln>
          </a:left>
          <a:right>
            <a:ln w="12700" cap="flat">
              <a:solidFill>
                <a:srgbClr val="391D5C"/>
              </a:solidFill>
              <a:prstDash val="solid"/>
              <a:round/>
            </a:ln>
          </a:right>
          <a:top>
            <a:ln w="12700" cap="flat">
              <a:solidFill>
                <a:srgbClr val="391D5C"/>
              </a:solidFill>
              <a:prstDash val="solid"/>
              <a:round/>
            </a:ln>
          </a:top>
          <a:bottom>
            <a:ln w="12700" cap="flat">
              <a:solidFill>
                <a:srgbClr val="391D5C"/>
              </a:solidFill>
              <a:prstDash val="solid"/>
              <a:round/>
            </a:ln>
          </a:bottom>
          <a:insideH>
            <a:ln w="12700" cap="flat">
              <a:solidFill>
                <a:srgbClr val="391D5C"/>
              </a:solidFill>
              <a:prstDash val="solid"/>
              <a:round/>
            </a:ln>
          </a:insideH>
          <a:insideV>
            <a:ln w="12700" cap="flat">
              <a:solidFill>
                <a:srgbClr val="391D5C"/>
              </a:solidFill>
              <a:prstDash val="solid"/>
              <a:round/>
            </a:ln>
          </a:insideV>
        </a:tcBdr>
        <a:fill>
          <a:solidFill>
            <a:srgbClr val="4F5C3F"/>
          </a:solidFill>
        </a:fill>
      </a:tcStyle>
    </a:firstCol>
    <a:lastRow>
      <a:tcTxStyle b="on" i="off">
        <a:fontRef idx="major">
          <a:srgbClr val="391D5C"/>
        </a:fontRef>
        <a:srgbClr val="391D5C"/>
      </a:tcTxStyle>
      <a:tcStyle>
        <a:tcBdr>
          <a:left>
            <a:ln w="12700" cap="flat">
              <a:solidFill>
                <a:srgbClr val="391D5C"/>
              </a:solidFill>
              <a:prstDash val="solid"/>
              <a:round/>
            </a:ln>
          </a:left>
          <a:right>
            <a:ln w="12700" cap="flat">
              <a:solidFill>
                <a:srgbClr val="391D5C"/>
              </a:solidFill>
              <a:prstDash val="solid"/>
              <a:round/>
            </a:ln>
          </a:right>
          <a:top>
            <a:ln w="38100" cap="flat">
              <a:solidFill>
                <a:srgbClr val="391D5C"/>
              </a:solidFill>
              <a:prstDash val="solid"/>
              <a:round/>
            </a:ln>
          </a:top>
          <a:bottom>
            <a:ln w="12700" cap="flat">
              <a:solidFill>
                <a:srgbClr val="391D5C"/>
              </a:solidFill>
              <a:prstDash val="solid"/>
              <a:round/>
            </a:ln>
          </a:bottom>
          <a:insideH>
            <a:ln w="12700" cap="flat">
              <a:solidFill>
                <a:srgbClr val="391D5C"/>
              </a:solidFill>
              <a:prstDash val="solid"/>
              <a:round/>
            </a:ln>
          </a:insideH>
          <a:insideV>
            <a:ln w="12700" cap="flat">
              <a:solidFill>
                <a:srgbClr val="391D5C"/>
              </a:solidFill>
              <a:prstDash val="solid"/>
              <a:round/>
            </a:ln>
          </a:insideV>
        </a:tcBdr>
        <a:fill>
          <a:solidFill>
            <a:srgbClr val="4F5C3F"/>
          </a:solidFill>
        </a:fill>
      </a:tcStyle>
    </a:lastRow>
    <a:firstRow>
      <a:tcTxStyle b="on" i="off">
        <a:fontRef idx="major">
          <a:srgbClr val="391D5C"/>
        </a:fontRef>
        <a:srgbClr val="391D5C"/>
      </a:tcTxStyle>
      <a:tcStyle>
        <a:tcBdr>
          <a:left>
            <a:ln w="12700" cap="flat">
              <a:solidFill>
                <a:srgbClr val="391D5C"/>
              </a:solidFill>
              <a:prstDash val="solid"/>
              <a:round/>
            </a:ln>
          </a:left>
          <a:right>
            <a:ln w="12700" cap="flat">
              <a:solidFill>
                <a:srgbClr val="391D5C"/>
              </a:solidFill>
              <a:prstDash val="solid"/>
              <a:round/>
            </a:ln>
          </a:right>
          <a:top>
            <a:ln w="12700" cap="flat">
              <a:solidFill>
                <a:srgbClr val="391D5C"/>
              </a:solidFill>
              <a:prstDash val="solid"/>
              <a:round/>
            </a:ln>
          </a:top>
          <a:bottom>
            <a:ln w="38100" cap="flat">
              <a:solidFill>
                <a:srgbClr val="391D5C"/>
              </a:solidFill>
              <a:prstDash val="solid"/>
              <a:round/>
            </a:ln>
          </a:bottom>
          <a:insideH>
            <a:ln w="12700" cap="flat">
              <a:solidFill>
                <a:srgbClr val="391D5C"/>
              </a:solidFill>
              <a:prstDash val="solid"/>
              <a:round/>
            </a:ln>
          </a:insideH>
          <a:insideV>
            <a:ln w="12700" cap="flat">
              <a:solidFill>
                <a:srgbClr val="391D5C"/>
              </a:solidFill>
              <a:prstDash val="solid"/>
              <a:round/>
            </a:ln>
          </a:insideV>
        </a:tcBdr>
        <a:fill>
          <a:solidFill>
            <a:srgbClr val="4F5C3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4F5C3F"/>
        </a:fontRef>
        <a:srgbClr val="4F5C3F"/>
      </a:tcTxStyle>
      <a:tcStyle>
        <a:tcBdr>
          <a:left>
            <a:ln w="12700" cap="flat">
              <a:solidFill>
                <a:srgbClr val="4F5C3F"/>
              </a:solidFill>
              <a:prstDash val="solid"/>
              <a:round/>
            </a:ln>
          </a:left>
          <a:right>
            <a:ln w="12700" cap="flat">
              <a:solidFill>
                <a:srgbClr val="4F5C3F"/>
              </a:solidFill>
              <a:prstDash val="solid"/>
              <a:round/>
            </a:ln>
          </a:right>
          <a:top>
            <a:ln w="12700" cap="flat">
              <a:solidFill>
                <a:srgbClr val="4F5C3F"/>
              </a:solidFill>
              <a:prstDash val="solid"/>
              <a:round/>
            </a:ln>
          </a:top>
          <a:bottom>
            <a:ln w="12700" cap="flat">
              <a:solidFill>
                <a:srgbClr val="4F5C3F"/>
              </a:solidFill>
              <a:prstDash val="solid"/>
              <a:round/>
            </a:ln>
          </a:bottom>
          <a:insideH>
            <a:ln w="12700" cap="flat">
              <a:solidFill>
                <a:srgbClr val="4F5C3F"/>
              </a:solidFill>
              <a:prstDash val="solid"/>
              <a:round/>
            </a:ln>
          </a:insideH>
          <a:insideV>
            <a:ln w="12700" cap="flat">
              <a:solidFill>
                <a:srgbClr val="4F5C3F"/>
              </a:solidFill>
              <a:prstDash val="solid"/>
              <a:round/>
            </a:ln>
          </a:insideV>
        </a:tcBdr>
        <a:fill>
          <a:solidFill>
            <a:srgbClr val="4F5C3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4F5C3F"/>
        </a:fontRef>
        <a:srgbClr val="4F5C3F"/>
      </a:tcTxStyle>
      <a:tcStyle>
        <a:tcBdr>
          <a:left>
            <a:ln w="12700" cap="flat">
              <a:solidFill>
                <a:srgbClr val="4F5C3F"/>
              </a:solidFill>
              <a:prstDash val="solid"/>
              <a:round/>
            </a:ln>
          </a:left>
          <a:right>
            <a:ln w="12700" cap="flat">
              <a:solidFill>
                <a:srgbClr val="4F5C3F"/>
              </a:solidFill>
              <a:prstDash val="solid"/>
              <a:round/>
            </a:ln>
          </a:right>
          <a:top>
            <a:ln w="12700" cap="flat">
              <a:solidFill>
                <a:srgbClr val="4F5C3F"/>
              </a:solidFill>
              <a:prstDash val="solid"/>
              <a:round/>
            </a:ln>
          </a:top>
          <a:bottom>
            <a:ln w="12700" cap="flat">
              <a:solidFill>
                <a:srgbClr val="4F5C3F"/>
              </a:solidFill>
              <a:prstDash val="solid"/>
              <a:round/>
            </a:ln>
          </a:bottom>
          <a:insideH>
            <a:ln w="12700" cap="flat">
              <a:solidFill>
                <a:srgbClr val="4F5C3F"/>
              </a:solidFill>
              <a:prstDash val="solid"/>
              <a:round/>
            </a:ln>
          </a:insideH>
          <a:insideV>
            <a:ln w="12700" cap="flat">
              <a:solidFill>
                <a:srgbClr val="4F5C3F"/>
              </a:solidFill>
              <a:prstDash val="solid"/>
              <a:round/>
            </a:ln>
          </a:insideV>
        </a:tcBdr>
        <a:fill>
          <a:solidFill>
            <a:srgbClr val="4F5C3F">
              <a:alpha val="20000"/>
            </a:srgbClr>
          </a:solidFill>
        </a:fill>
      </a:tcStyle>
    </a:firstCol>
    <a:lastRow>
      <a:tcTxStyle b="on" i="off">
        <a:fontRef idx="major">
          <a:srgbClr val="4F5C3F"/>
        </a:fontRef>
        <a:srgbClr val="4F5C3F"/>
      </a:tcTxStyle>
      <a:tcStyle>
        <a:tcBdr>
          <a:left>
            <a:ln w="12700" cap="flat">
              <a:solidFill>
                <a:srgbClr val="4F5C3F"/>
              </a:solidFill>
              <a:prstDash val="solid"/>
              <a:round/>
            </a:ln>
          </a:left>
          <a:right>
            <a:ln w="12700" cap="flat">
              <a:solidFill>
                <a:srgbClr val="4F5C3F"/>
              </a:solidFill>
              <a:prstDash val="solid"/>
              <a:round/>
            </a:ln>
          </a:right>
          <a:top>
            <a:ln w="50800" cap="flat">
              <a:solidFill>
                <a:srgbClr val="4F5C3F"/>
              </a:solidFill>
              <a:prstDash val="solid"/>
              <a:round/>
            </a:ln>
          </a:top>
          <a:bottom>
            <a:ln w="12700" cap="flat">
              <a:solidFill>
                <a:srgbClr val="4F5C3F"/>
              </a:solidFill>
              <a:prstDash val="solid"/>
              <a:round/>
            </a:ln>
          </a:bottom>
          <a:insideH>
            <a:ln w="12700" cap="flat">
              <a:solidFill>
                <a:srgbClr val="4F5C3F"/>
              </a:solidFill>
              <a:prstDash val="solid"/>
              <a:round/>
            </a:ln>
          </a:insideH>
          <a:insideV>
            <a:ln w="12700" cap="flat">
              <a:solidFill>
                <a:srgbClr val="4F5C3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4F5C3F"/>
        </a:fontRef>
        <a:srgbClr val="4F5C3F"/>
      </a:tcTxStyle>
      <a:tcStyle>
        <a:tcBdr>
          <a:left>
            <a:ln w="12700" cap="flat">
              <a:solidFill>
                <a:srgbClr val="4F5C3F"/>
              </a:solidFill>
              <a:prstDash val="solid"/>
              <a:round/>
            </a:ln>
          </a:left>
          <a:right>
            <a:ln w="12700" cap="flat">
              <a:solidFill>
                <a:srgbClr val="4F5C3F"/>
              </a:solidFill>
              <a:prstDash val="solid"/>
              <a:round/>
            </a:ln>
          </a:right>
          <a:top>
            <a:ln w="12700" cap="flat">
              <a:solidFill>
                <a:srgbClr val="4F5C3F"/>
              </a:solidFill>
              <a:prstDash val="solid"/>
              <a:round/>
            </a:ln>
          </a:top>
          <a:bottom>
            <a:ln w="25400" cap="flat">
              <a:solidFill>
                <a:srgbClr val="4F5C3F"/>
              </a:solidFill>
              <a:prstDash val="solid"/>
              <a:round/>
            </a:ln>
          </a:bottom>
          <a:insideH>
            <a:ln w="12700" cap="flat">
              <a:solidFill>
                <a:srgbClr val="4F5C3F"/>
              </a:solidFill>
              <a:prstDash val="solid"/>
              <a:round/>
            </a:ln>
          </a:insideH>
          <a:insideV>
            <a:ln w="12700" cap="flat">
              <a:solidFill>
                <a:srgbClr val="4F5C3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825500" y="3048000"/>
            <a:ext cx="11353800" cy="2273300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FFFFFF"/>
            </a:outerShdw>
          </a:effectLst>
        </p:spPr>
        <p:txBody>
          <a:bodyPr anchor="b"/>
          <a:lstStyle>
            <a:lvl1pPr>
              <a:defRPr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825500" y="5308600"/>
            <a:ext cx="11353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0" indent="0" algn="ctr">
              <a:spcBef>
                <a:spcPts val="0"/>
              </a:spcBef>
              <a:buSzTx/>
              <a:buNone/>
              <a:defRPr i="1" sz="3200"/>
            </a:lvl2pPr>
            <a:lvl3pPr marL="0" indent="0" algn="ctr">
              <a:spcBef>
                <a:spcPts val="0"/>
              </a:spcBef>
              <a:buSzTx/>
              <a:buNone/>
              <a:defRPr i="1" sz="3200"/>
            </a:lvl3pPr>
            <a:lvl4pPr marL="0" indent="0" algn="ctr">
              <a:spcBef>
                <a:spcPts val="0"/>
              </a:spcBef>
              <a:buSzTx/>
              <a:buNone/>
              <a:defRPr i="1" sz="3200"/>
            </a:lvl4pPr>
            <a:lvl5pPr marL="0" indent="0" algn="ctr">
              <a:spcBef>
                <a:spcPts val="0"/>
              </a:spcBef>
              <a:buSzTx/>
              <a:buNone/>
              <a:defRPr i="1"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Body Level One…"/>
          <p:cNvSpPr txBox="1"/>
          <p:nvPr>
            <p:ph type="body" sz="quarter" idx="1"/>
          </p:nvPr>
        </p:nvSpPr>
        <p:spPr>
          <a:xfrm>
            <a:off x="1299329" y="6362700"/>
            <a:ext cx="10401304" cy="508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i="1" sz="2800"/>
            </a:lvl1pPr>
            <a:lvl2pPr marL="767643" indent="-335843" algn="ctr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i="1" sz="2800"/>
            </a:lvl2pPr>
            <a:lvl3pPr marL="1199444" indent="-335844" algn="ctr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i="1" sz="2800"/>
            </a:lvl3pPr>
            <a:lvl4pPr marL="1631244" indent="-335844" algn="ctr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i="1" sz="2800"/>
            </a:lvl4pPr>
            <a:lvl5pPr marL="2063044" indent="-335844" algn="ctr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 i="1"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“Type a quote here.”"/>
          <p:cNvSpPr txBox="1"/>
          <p:nvPr>
            <p:ph type="body" sz="quarter" idx="21"/>
          </p:nvPr>
        </p:nvSpPr>
        <p:spPr>
          <a:xfrm>
            <a:off x="1257300" y="4330700"/>
            <a:ext cx="10490200" cy="558800"/>
          </a:xfrm>
          <a:prstGeom prst="rect">
            <a:avLst/>
          </a:prstGeom>
        </p:spPr>
        <p:txBody>
          <a:bodyPr/>
          <a:lstStyle/>
          <a:p>
            <a:pPr marL="384302" indent="-384302" defTabSz="519937">
              <a:spcBef>
                <a:spcPts val="4600"/>
              </a:spcBef>
              <a:buBlip>
                <a:blip r:embed="rId3"/>
              </a:buBlip>
              <a:defRPr sz="3204">
                <a:effectLst>
                  <a:outerShdw sx="100000" sy="100000" kx="0" ky="0" algn="b" rotWithShape="0" blurRad="22606" dist="11303" dir="0">
                    <a:srgbClr val="FFFFFF">
                      <a:alpha val="45000"/>
                    </a:srgbClr>
                  </a:outerShdw>
                </a:effectLst>
              </a:defRPr>
            </a:pP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idx="2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quarter" idx="21"/>
          </p:nvPr>
        </p:nvSpPr>
        <p:spPr>
          <a:xfrm>
            <a:off x="685800" y="711200"/>
            <a:ext cx="4089400" cy="5499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Image"/>
          <p:cNvSpPr/>
          <p:nvPr>
            <p:ph type="pic" sz="half" idx="22"/>
          </p:nvPr>
        </p:nvSpPr>
        <p:spPr>
          <a:xfrm>
            <a:off x="4965700" y="711200"/>
            <a:ext cx="7315200" cy="5499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825500" y="7137400"/>
            <a:ext cx="11353800" cy="1181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825500" y="8305800"/>
            <a:ext cx="11353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825500" y="3733800"/>
            <a:ext cx="11353800" cy="2273300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FFFFFF"/>
            </a:outerShdw>
          </a:effectLst>
        </p:spPr>
        <p:txBody>
          <a:bodyPr/>
          <a:lstStyle>
            <a:lvl1pPr>
              <a:defRPr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/>
          <p:nvPr>
            <p:ph type="pic" sz="half" idx="21"/>
          </p:nvPr>
        </p:nvSpPr>
        <p:spPr>
          <a:xfrm>
            <a:off x="7645400" y="1727200"/>
            <a:ext cx="46736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304800" y="1778000"/>
            <a:ext cx="7327900" cy="3340100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FFFFFF"/>
            </a:outerShdw>
          </a:effectLst>
        </p:spPr>
        <p:txBody>
          <a:bodyPr anchor="b"/>
          <a:lstStyle>
            <a:lvl1pPr>
              <a:defRPr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quarter" idx="1"/>
          </p:nvPr>
        </p:nvSpPr>
        <p:spPr>
          <a:xfrm>
            <a:off x="304800" y="5168900"/>
            <a:ext cx="7327900" cy="274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0" indent="0" algn="ctr">
              <a:spcBef>
                <a:spcPts val="0"/>
              </a:spcBef>
              <a:buSzTx/>
              <a:buNone/>
              <a:defRPr i="1" sz="3200"/>
            </a:lvl2pPr>
            <a:lvl3pPr marL="0" indent="0" algn="ctr">
              <a:spcBef>
                <a:spcPts val="0"/>
              </a:spcBef>
              <a:buSzTx/>
              <a:buNone/>
              <a:defRPr i="1" sz="3200"/>
            </a:lvl3pPr>
            <a:lvl4pPr marL="0" indent="0" algn="ctr">
              <a:spcBef>
                <a:spcPts val="0"/>
              </a:spcBef>
              <a:buSzTx/>
              <a:buNone/>
              <a:defRPr i="1" sz="3200"/>
            </a:lvl4pPr>
            <a:lvl5pPr marL="0" indent="0" algn="ctr">
              <a:spcBef>
                <a:spcPts val="0"/>
              </a:spcBef>
              <a:buSzTx/>
              <a:buNone/>
              <a:defRPr i="1"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/>
          <p:nvPr>
            <p:ph type="pic" sz="half" idx="21"/>
          </p:nvPr>
        </p:nvSpPr>
        <p:spPr>
          <a:xfrm>
            <a:off x="7391400" y="2717800"/>
            <a:ext cx="46736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half" idx="1"/>
          </p:nvPr>
        </p:nvSpPr>
        <p:spPr>
          <a:xfrm>
            <a:off x="825500" y="2768600"/>
            <a:ext cx="5422900" cy="61849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6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6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6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6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6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/>
          <p:nvPr>
            <p:ph type="body" idx="1"/>
          </p:nvPr>
        </p:nvSpPr>
        <p:spPr>
          <a:xfrm>
            <a:off x="825500" y="825500"/>
            <a:ext cx="11353800" cy="81026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embossed_background.jpeg" descr="embossed_background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647700"/>
            <a:ext cx="11747500" cy="8472197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Image"/>
          <p:cNvSpPr/>
          <p:nvPr>
            <p:ph type="pic" sz="quarter" idx="21"/>
          </p:nvPr>
        </p:nvSpPr>
        <p:spPr>
          <a:xfrm>
            <a:off x="6972300" y="5029200"/>
            <a:ext cx="5080000" cy="381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quarter" idx="22"/>
          </p:nvPr>
        </p:nvSpPr>
        <p:spPr>
          <a:xfrm>
            <a:off x="6972300" y="965200"/>
            <a:ext cx="5080000" cy="381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Image"/>
          <p:cNvSpPr/>
          <p:nvPr>
            <p:ph type="pic" sz="half" idx="23"/>
          </p:nvPr>
        </p:nvSpPr>
        <p:spPr>
          <a:xfrm>
            <a:off x="952500" y="1003300"/>
            <a:ext cx="5829300" cy="7810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25500" y="2705100"/>
            <a:ext cx="11353800" cy="622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12700" dir="5400000">
              <a:srgbClr val="FFFFFF">
                <a:alpha val="20000"/>
              </a:srgbClr>
            </a:outerShdw>
          </a:effec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1pPr>
      <a:lvl2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2pPr>
      <a:lvl3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3pPr>
      <a:lvl4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4pPr>
      <a:lvl5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5pPr>
      <a:lvl6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6pPr>
      <a:lvl7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7pPr>
      <a:lvl8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8pPr>
      <a:lvl9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9pPr>
    </p:titleStyle>
    <p:bodyStyle>
      <a:lvl1pPr marL="431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1pPr>
      <a:lvl2pPr marL="863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2pPr>
      <a:lvl3pPr marL="1295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3pPr>
      <a:lvl4pPr marL="1727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4pPr>
      <a:lvl5pPr marL="21590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5pPr>
      <a:lvl6pPr marL="2590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6pPr>
      <a:lvl7pPr marL="3022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7pPr>
      <a:lvl8pPr marL="3454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8pPr>
      <a:lvl9pPr marL="3886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ports &amp; Religion: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cap="none" spc="-200"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t>Sports &amp; Religion: </a:t>
            </a:r>
          </a:p>
        </p:txBody>
      </p:sp>
      <p:sp>
        <p:nvSpPr>
          <p:cNvPr id="122" name="A Compariso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Comparison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port has its scribes--the hundreds of sport reporters, sport telecasters, and sport broadcasters whose primary duties are to record the ongoing history of sport and to disseminate its dogma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ts val="7300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57200">
              <a:lnSpc>
                <a:spcPts val="7300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57200">
              <a:lnSpc>
                <a:spcPts val="7300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57200">
              <a:lnSpc>
                <a:spcPts val="7300"/>
              </a:lnSpc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  <a:r>
              <a:t>Sport has its scribes--the hundreds of sport reporters, sport telecasters, and sport broadcasters whose primary duties are to record the ongoing history of sport and to disseminate its dogma.</a:t>
            </a:r>
          </a:p>
        </p:txBody>
      </p:sp>
      <p:pic>
        <p:nvPicPr>
          <p:cNvPr id="161" name="th-7.jpg" descr="th-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2998" y="1802483"/>
            <a:ext cx="3098803" cy="2070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th-8.jpg" descr="th-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3656" y="1713583"/>
            <a:ext cx="2984502" cy="2247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th-9.jpg" descr="th-9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2345" y="1545651"/>
            <a:ext cx="3098803" cy="231377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CRIBES"/>
          <p:cNvSpPr txBox="1"/>
          <p:nvPr/>
        </p:nvSpPr>
        <p:spPr>
          <a:xfrm>
            <a:off x="5599410" y="846461"/>
            <a:ext cx="180598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SCRIBES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port has its &quot;symbols of faith&quot;--trophies; game balls, the bats, gloves, baseballs, and so forth that 'won' this or that game; the clothing, shoes, headgear or socks of immortal personages of sports."/>
          <p:cNvSpPr txBox="1"/>
          <p:nvPr>
            <p:ph type="body" idx="1"/>
          </p:nvPr>
        </p:nvSpPr>
        <p:spPr>
          <a:xfrm>
            <a:off x="428398" y="550802"/>
            <a:ext cx="11353807" cy="8102601"/>
          </a:xfrm>
          <a:prstGeom prst="rect">
            <a:avLst/>
          </a:prstGeom>
        </p:spPr>
        <p:txBody>
          <a:bodyPr/>
          <a:lstStyle/>
          <a:p>
            <a:pPr marL="0" indent="0" defTabSz="420623">
              <a:lnSpc>
                <a:spcPts val="7900"/>
              </a:lnSpc>
              <a:spcBef>
                <a:spcPts val="0"/>
              </a:spcBef>
              <a:buSzTx/>
              <a:buNone/>
              <a:defRPr sz="48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20623">
              <a:lnSpc>
                <a:spcPts val="7900"/>
              </a:lnSpc>
              <a:spcBef>
                <a:spcPts val="0"/>
              </a:spcBef>
              <a:buSzTx/>
              <a:buNone/>
              <a:defRPr sz="48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20623">
              <a:lnSpc>
                <a:spcPts val="7900"/>
              </a:lnSpc>
              <a:spcBef>
                <a:spcPts val="0"/>
              </a:spcBef>
              <a:buSzTx/>
              <a:buNone/>
              <a:defRPr sz="48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20623">
              <a:lnSpc>
                <a:spcPts val="7900"/>
              </a:lnSpc>
              <a:spcBef>
                <a:spcPts val="0"/>
              </a:spcBef>
              <a:buSzTx/>
              <a:buNone/>
              <a:defRPr sz="48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  <a:r>
              <a:t>Sport has its "symbols of faith"--trophies; game balls, the bats, gloves, baseballs, and so forth that 'won' this or that game; the clothing, shoes, headgear or socks of immortal personages of sports.</a:t>
            </a:r>
          </a:p>
        </p:txBody>
      </p:sp>
      <p:pic>
        <p:nvPicPr>
          <p:cNvPr id="167" name="th-3.jpg" descr="th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1596" y="1348826"/>
            <a:ext cx="3924304" cy="1968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5585" y="1602826"/>
            <a:ext cx="1879603" cy="146050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YMBOLS OF FAITH"/>
          <p:cNvSpPr txBox="1"/>
          <p:nvPr/>
        </p:nvSpPr>
        <p:spPr>
          <a:xfrm>
            <a:off x="3657598" y="532459"/>
            <a:ext cx="400962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SYMBOLS OF FAITH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port has its &quot;seekers of the kingdom&quot; its true believers, devotees, and converts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ts val="9200"/>
              </a:lnSpc>
              <a:spcBef>
                <a:spcPts val="0"/>
              </a:spcBef>
              <a:buSzTx/>
              <a:buNone/>
              <a:defRPr sz="58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57200">
              <a:lnSpc>
                <a:spcPts val="9200"/>
              </a:lnSpc>
              <a:spcBef>
                <a:spcPts val="0"/>
              </a:spcBef>
              <a:buSzTx/>
              <a:buNone/>
              <a:defRPr sz="58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57200">
              <a:lnSpc>
                <a:spcPts val="9200"/>
              </a:lnSpc>
              <a:spcBef>
                <a:spcPts val="0"/>
              </a:spcBef>
              <a:buSzTx/>
              <a:buNone/>
              <a:defRPr sz="58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57200">
              <a:lnSpc>
                <a:spcPts val="9200"/>
              </a:lnSpc>
              <a:spcBef>
                <a:spcPts val="0"/>
              </a:spcBef>
              <a:buSzTx/>
              <a:buNone/>
              <a:defRPr sz="58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  <a:r>
              <a:t>Sport </a:t>
            </a:r>
            <a:r>
              <a:rPr sz="5500"/>
              <a:t>has its "seekers of the kingdom" its true believers, devotees, and converts.</a:t>
            </a:r>
          </a:p>
        </p:txBody>
      </p:sp>
      <p:pic>
        <p:nvPicPr>
          <p:cNvPr id="172" name="th-6.jpg" descr="th-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7493" y="2141226"/>
            <a:ext cx="4025907" cy="2247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th-5.jpg" descr="th-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0798" y="1838038"/>
            <a:ext cx="4186277" cy="285427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PASSIONATE BELIEVERS"/>
          <p:cNvSpPr txBox="1"/>
          <p:nvPr/>
        </p:nvSpPr>
        <p:spPr>
          <a:xfrm>
            <a:off x="3768992" y="1109453"/>
            <a:ext cx="500082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PASSIONATE BELIEVERS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port has its shrines—the national halls of fame and thousands of trophy rooms and cases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ts val="9100"/>
              </a:lnSpc>
              <a:spcBef>
                <a:spcPts val="0"/>
              </a:spcBef>
              <a:buSzTx/>
              <a:buNone/>
              <a:defRPr sz="57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57200">
              <a:lnSpc>
                <a:spcPts val="9100"/>
              </a:lnSpc>
              <a:spcBef>
                <a:spcPts val="0"/>
              </a:spcBef>
              <a:buSzTx/>
              <a:buNone/>
              <a:defRPr sz="57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57200">
              <a:lnSpc>
                <a:spcPts val="9100"/>
              </a:lnSpc>
              <a:spcBef>
                <a:spcPts val="0"/>
              </a:spcBef>
              <a:buSzTx/>
              <a:buNone/>
              <a:defRPr sz="57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57200">
              <a:lnSpc>
                <a:spcPts val="9100"/>
              </a:lnSpc>
              <a:spcBef>
                <a:spcPts val="0"/>
              </a:spcBef>
              <a:buSzTx/>
              <a:buNone/>
              <a:defRPr sz="57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  <a:r>
              <a:t>Sport has its shrines—the national halls of fame and thousands of trophy rooms and cases.</a:t>
            </a:r>
          </a:p>
        </p:txBody>
      </p:sp>
      <p:pic>
        <p:nvPicPr>
          <p:cNvPr id="177" name="th-4.jpg" descr="th-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63626" y="1583070"/>
            <a:ext cx="3194525" cy="3293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th-2.jpg" descr="th-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2227" y="1609683"/>
            <a:ext cx="2947644" cy="2947643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RINES"/>
          <p:cNvSpPr txBox="1"/>
          <p:nvPr/>
        </p:nvSpPr>
        <p:spPr>
          <a:xfrm>
            <a:off x="5353272" y="854458"/>
            <a:ext cx="192226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SHRINES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port has its “houses of worship” spread across the land where millions congregate to bear witness to the manifestations of their faith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16051">
              <a:lnSpc>
                <a:spcPts val="7900"/>
              </a:lnSpc>
              <a:spcBef>
                <a:spcPts val="0"/>
              </a:spcBef>
              <a:buSzTx/>
              <a:buNone/>
              <a:defRPr sz="49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16051">
              <a:lnSpc>
                <a:spcPts val="7900"/>
              </a:lnSpc>
              <a:spcBef>
                <a:spcPts val="0"/>
              </a:spcBef>
              <a:buSzTx/>
              <a:buNone/>
              <a:defRPr sz="49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16051">
              <a:lnSpc>
                <a:spcPts val="7900"/>
              </a:lnSpc>
              <a:spcBef>
                <a:spcPts val="0"/>
              </a:spcBef>
              <a:buSzTx/>
              <a:buNone/>
              <a:defRPr sz="49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16051">
              <a:lnSpc>
                <a:spcPts val="7900"/>
              </a:lnSpc>
              <a:spcBef>
                <a:spcPts val="0"/>
              </a:spcBef>
              <a:buSzTx/>
              <a:buNone/>
              <a:defRPr sz="49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16051">
              <a:lnSpc>
                <a:spcPts val="7900"/>
              </a:lnSpc>
              <a:spcBef>
                <a:spcPts val="0"/>
              </a:spcBef>
              <a:buSzTx/>
              <a:buNone/>
              <a:defRPr sz="49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  <a:r>
              <a:t>Sport has its places of worship spread across the land where millions congregate to bear witness to the manifestations of their faith.</a:t>
            </a:r>
          </a:p>
        </p:txBody>
      </p:sp>
      <p:pic>
        <p:nvPicPr>
          <p:cNvPr id="182" name="th.jpg" descr="t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7810" y="2004902"/>
            <a:ext cx="2863534" cy="2863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th-1.jpg" descr="th-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2561" y="2154251"/>
            <a:ext cx="3910318" cy="2564835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PLACES OF WORSHIP"/>
          <p:cNvSpPr txBox="1"/>
          <p:nvPr/>
        </p:nvSpPr>
        <p:spPr>
          <a:xfrm>
            <a:off x="4136435" y="1034456"/>
            <a:ext cx="432593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PLACES OF WORSHIP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ource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pPr/>
            <a:r>
              <a:t>Source:</a:t>
            </a:r>
          </a:p>
        </p:txBody>
      </p:sp>
      <p:sp>
        <p:nvSpPr>
          <p:cNvPr id="187" name="Harry Edwards, a former Sociology professor at the University of California, o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ts val="7400"/>
              </a:lnSpc>
              <a:spcBef>
                <a:spcPts val="0"/>
              </a:spcBef>
              <a:buSzTx/>
              <a:buNone/>
              <a:defRPr sz="43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  <a:r>
              <a:t>Harry Edwards, a former Sociology professor at the University of California, once </a:t>
            </a:r>
          </a:p>
          <a:p>
            <a:pPr marL="0" indent="0" defTabSz="457200">
              <a:lnSpc>
                <a:spcPts val="7400"/>
              </a:lnSpc>
              <a:spcBef>
                <a:spcPts val="0"/>
              </a:spcBef>
              <a:buSzTx/>
              <a:buNone/>
              <a:defRPr sz="43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  <a:r>
              <a:t>identified 13 areas where sport and religion connect in Sociology of Sport (1973):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emile Durkheim"/>
          <p:cNvSpPr txBox="1"/>
          <p:nvPr>
            <p:ph type="title"/>
          </p:nvPr>
        </p:nvSpPr>
        <p:spPr>
          <a:xfrm>
            <a:off x="279400" y="50800"/>
            <a:ext cx="11353800" cy="2032000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pPr/>
            <a:r>
              <a:t>emile Durkheim</a:t>
            </a:r>
          </a:p>
        </p:txBody>
      </p:sp>
      <p:sp>
        <p:nvSpPr>
          <p:cNvPr id="190" name="sacred objec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0669" indent="-280669" defTabSz="379729">
              <a:spcBef>
                <a:spcPts val="3300"/>
              </a:spcBef>
              <a:buBlip>
                <a:blip r:embed="rId2"/>
              </a:buBlip>
              <a:defRPr sz="2300">
                <a:effectLst>
                  <a:outerShdw sx="100000" sy="100000" kx="0" ky="0" algn="b" rotWithShape="0" blurRad="1270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sacred objects</a:t>
            </a:r>
          </a:p>
          <a:p>
            <a:pPr marL="280669" indent="-280669" defTabSz="379729">
              <a:spcBef>
                <a:spcPts val="3300"/>
              </a:spcBef>
              <a:buBlip>
                <a:blip r:embed="rId2"/>
              </a:buBlip>
              <a:defRPr sz="2300">
                <a:effectLst>
                  <a:outerShdw sx="100000" sy="100000" kx="0" ky="0" algn="b" rotWithShape="0" blurRad="1270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binds people together</a:t>
            </a:r>
          </a:p>
          <a:p>
            <a:pPr marL="280669" indent="-280669" defTabSz="379729">
              <a:spcBef>
                <a:spcPts val="3300"/>
              </a:spcBef>
              <a:buBlip>
                <a:blip r:embed="rId2"/>
              </a:buBlip>
              <a:defRPr sz="2300">
                <a:effectLst>
                  <a:outerShdw sx="100000" sy="100000" kx="0" ky="0" algn="b" rotWithShape="0" blurRad="1270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form of social control</a:t>
            </a:r>
          </a:p>
          <a:p>
            <a:pPr marL="280669" indent="-280669" defTabSz="379729">
              <a:spcBef>
                <a:spcPts val="3300"/>
              </a:spcBef>
              <a:buBlip>
                <a:blip r:embed="rId2"/>
              </a:buBlip>
              <a:defRPr sz="2300">
                <a:effectLst>
                  <a:outerShdw sx="100000" sy="100000" kx="0" ky="0" algn="b" rotWithShape="0" blurRad="1270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offers strength to life’s transition</a:t>
            </a:r>
          </a:p>
          <a:p>
            <a:pPr marL="280669" indent="-280669" defTabSz="379729">
              <a:spcBef>
                <a:spcPts val="3300"/>
              </a:spcBef>
              <a:buBlip>
                <a:blip r:embed="rId2"/>
              </a:buBlip>
              <a:defRPr sz="2300">
                <a:effectLst>
                  <a:outerShdw sx="100000" sy="100000" kx="0" ky="0" algn="b" rotWithShape="0" blurRad="1270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in/out group dynamic</a:t>
            </a:r>
          </a:p>
          <a:p>
            <a:pPr lvl="1" marL="561338" indent="-280669" defTabSz="379729">
              <a:spcBef>
                <a:spcPts val="3300"/>
              </a:spcBef>
              <a:buBlip>
                <a:blip r:embed="rId2"/>
              </a:buBlip>
              <a:defRPr sz="2300">
                <a:effectLst>
                  <a:outerShdw sx="100000" sy="100000" kx="0" ky="0" algn="b" rotWithShape="0" blurRad="1270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anti-semitism</a:t>
            </a:r>
          </a:p>
          <a:p>
            <a:pPr lvl="1" marL="561338" indent="-280669" defTabSz="379729">
              <a:spcBef>
                <a:spcPts val="3300"/>
              </a:spcBef>
              <a:buBlip>
                <a:blip r:embed="rId2"/>
              </a:buBlip>
              <a:defRPr sz="2300">
                <a:effectLst>
                  <a:outerShdw sx="100000" sy="100000" kx="0" ky="0" algn="b" rotWithShape="0" blurRad="1270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Salem witch trials</a:t>
            </a:r>
          </a:p>
          <a:p>
            <a:pPr lvl="1" marL="561338" indent="-280669" defTabSz="379729">
              <a:spcBef>
                <a:spcPts val="3300"/>
              </a:spcBef>
              <a:buBlip>
                <a:blip r:embed="rId2"/>
              </a:buBlip>
              <a:defRPr sz="2300">
                <a:effectLst>
                  <a:outerShdw sx="100000" sy="100000" kx="0" ky="0" algn="b" rotWithShape="0" blurRad="12700" dist="825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Islamophobia</a:t>
            </a:r>
          </a:p>
        </p:txBody>
      </p:sp>
      <p:pic>
        <p:nvPicPr>
          <p:cNvPr id="19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82816" y="2756222"/>
            <a:ext cx="4839693" cy="4839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404100" y="2730500"/>
            <a:ext cx="4648200" cy="6261100"/>
          </a:xfrm>
          <a:prstGeom prst="rect">
            <a:avLst/>
          </a:prstGeom>
        </p:spPr>
      </p:pic>
      <p:sp>
        <p:nvSpPr>
          <p:cNvPr id="194" name="Max Web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pPr/>
            <a:r>
              <a:t>Max Weber</a:t>
            </a:r>
          </a:p>
        </p:txBody>
      </p:sp>
      <p:sp>
        <p:nvSpPr>
          <p:cNvPr id="195" name="precipitator of social chang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precipitator of social change</a:t>
            </a:r>
          </a:p>
          <a:p>
            <a:pPr>
              <a:buBlip>
                <a:blip r:embed="rId3"/>
              </a:buBlip>
              <a:defRPr i="1"/>
            </a:pPr>
            <a:r>
              <a:t>Protestant Work Ethic and the Spirit of Capitalism</a:t>
            </a:r>
          </a:p>
          <a:p>
            <a:pPr>
              <a:buBlip>
                <a:blip r:embed="rId3"/>
              </a:buBlip>
            </a:pPr>
            <a:r>
              <a:t>observed Protestants more likely than Catholics to value capitalist ideology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248400" y="2730500"/>
            <a:ext cx="4648200" cy="6261100"/>
          </a:xfrm>
          <a:prstGeom prst="rect">
            <a:avLst/>
          </a:prstGeom>
        </p:spPr>
      </p:pic>
      <p:sp>
        <p:nvSpPr>
          <p:cNvPr id="198" name="Karl Mar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pPr/>
            <a:r>
              <a:t>Karl Marx</a:t>
            </a:r>
          </a:p>
        </p:txBody>
      </p:sp>
      <p:sp>
        <p:nvSpPr>
          <p:cNvPr id="199" name="reflects social stratification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98272" indent="-398272" defTabSz="572516">
              <a:spcBef>
                <a:spcPts val="3500"/>
              </a:spcBef>
              <a:buBlip>
                <a:blip r:embed="rId3"/>
              </a:buBlip>
              <a:defRPr sz="3100">
                <a:effectLst>
                  <a:outerShdw sx="100000" sy="100000" kx="0" ky="0" algn="b" rotWithShape="0" blurRad="25400" dist="1244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reflects social stratification</a:t>
            </a:r>
          </a:p>
          <a:p>
            <a:pPr lvl="1" marL="796544" indent="-398272" defTabSz="572516">
              <a:spcBef>
                <a:spcPts val="3500"/>
              </a:spcBef>
              <a:buBlip>
                <a:blip r:embed="rId3"/>
              </a:buBlip>
              <a:defRPr sz="3100">
                <a:effectLst>
                  <a:outerShdw sx="100000" sy="100000" kx="0" ky="0" algn="b" rotWithShape="0" blurRad="25400" dist="1244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Vatican</a:t>
            </a:r>
          </a:p>
          <a:p>
            <a:pPr lvl="1" marL="796544" indent="-398272" defTabSz="572516">
              <a:spcBef>
                <a:spcPts val="3500"/>
              </a:spcBef>
              <a:buBlip>
                <a:blip r:embed="rId3"/>
              </a:buBlip>
              <a:defRPr sz="3100">
                <a:effectLst>
                  <a:outerShdw sx="100000" sy="100000" kx="0" ky="0" algn="b" rotWithShape="0" blurRad="25400" dist="1244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divine right of oppressive monarchs</a:t>
            </a:r>
          </a:p>
          <a:p>
            <a:pPr lvl="1" marL="796544" indent="-398272" defTabSz="572516">
              <a:spcBef>
                <a:spcPts val="3500"/>
              </a:spcBef>
              <a:buBlip>
                <a:blip r:embed="rId3"/>
              </a:buBlip>
              <a:defRPr sz="3100">
                <a:effectLst>
                  <a:outerShdw sx="100000" sy="100000" kx="0" ky="0" algn="b" rotWithShape="0" blurRad="25400" dist="1244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Indian caste system</a:t>
            </a:r>
          </a:p>
          <a:p>
            <a:pPr lvl="1" marL="796544" indent="-398272" defTabSz="572516">
              <a:spcBef>
                <a:spcPts val="3500"/>
              </a:spcBef>
              <a:buBlip>
                <a:blip r:embed="rId3"/>
              </a:buBlip>
              <a:defRPr sz="3100">
                <a:effectLst>
                  <a:outerShdw sx="100000" sy="100000" kx="0" ky="0" algn="b" rotWithShape="0" blurRad="25400" dist="12446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keeps masses subservient (opium of the masses)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Feminist Perspecti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pPr/>
            <a:r>
              <a:t>Feminist Perspective</a:t>
            </a:r>
          </a:p>
        </p:txBody>
      </p:sp>
      <p:sp>
        <p:nvSpPr>
          <p:cNvPr id="202" name="have little power within relig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have little power within religion</a:t>
            </a:r>
          </a:p>
          <a:p>
            <a:pPr>
              <a:buBlip>
                <a:blip r:embed="rId2"/>
              </a:buBlip>
            </a:pPr>
            <a:r>
              <a:t>male-dominated</a:t>
            </a:r>
          </a:p>
          <a:p>
            <a:pPr>
              <a:buBlip>
                <a:blip r:embed="rId2"/>
              </a:buBlip>
            </a:pPr>
            <a:r>
              <a:t>sets up unequal roles in marriage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ligion: Basic Element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pc="200" sz="5700">
                <a:effectLst>
                  <a:outerShdw sx="100000" sy="100000" kx="0" ky="0" algn="b" rotWithShape="0" blurRad="25400" dist="11430" dir="1620000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pPr/>
            <a:r>
              <a:t>Religion: Basic Elements</a:t>
            </a:r>
          </a:p>
        </p:txBody>
      </p:sp>
      <p:sp>
        <p:nvSpPr>
          <p:cNvPr id="125" name="religio—respect for something sacred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religio—respect for something sacred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Discussion Ques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pPr/>
            <a:r>
              <a:t>Discussion Questions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Why do sociologists study religion?"/>
          <p:cNvSpPr txBox="1"/>
          <p:nvPr/>
        </p:nvSpPr>
        <p:spPr>
          <a:xfrm>
            <a:off x="2782062" y="3958716"/>
            <a:ext cx="643910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Why do sociologists study religion?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o understand culture…"/>
          <p:cNvSpPr txBox="1"/>
          <p:nvPr/>
        </p:nvSpPr>
        <p:spPr>
          <a:xfrm>
            <a:off x="2786458" y="3716018"/>
            <a:ext cx="7431883" cy="2321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to understand culture</a:t>
            </a: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politics</a:t>
            </a: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                           laws (what is forbidden)</a:t>
            </a: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         gender roles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How do our religious perspectives affect our behavior? Does it bring fear, wonder, relief?"/>
          <p:cNvSpPr txBox="1"/>
          <p:nvPr/>
        </p:nvSpPr>
        <p:spPr>
          <a:xfrm>
            <a:off x="2439292" y="4295138"/>
            <a:ext cx="8126215" cy="1163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How do our religious perspectives affect our </a:t>
            </a: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behavior? Does it bring fear, wonder, relief?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Other than your own religion, which religion do you find most interesting and why?"/>
          <p:cNvSpPr txBox="1"/>
          <p:nvPr/>
        </p:nvSpPr>
        <p:spPr>
          <a:xfrm>
            <a:off x="3779638" y="4005579"/>
            <a:ext cx="5445523" cy="174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Other than your own religion, </a:t>
            </a: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which religion do you find </a:t>
            </a: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most interesting and why?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List some ways you see religion having social control in the everyday world."/>
          <p:cNvSpPr txBox="1"/>
          <p:nvPr/>
        </p:nvSpPr>
        <p:spPr>
          <a:xfrm>
            <a:off x="2864842" y="4295138"/>
            <a:ext cx="7275116" cy="1163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List some ways you see religion having </a:t>
            </a: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social control in the everyday world.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Do you see a relationship between religion and social stratification?"/>
          <p:cNvSpPr txBox="1"/>
          <p:nvPr/>
        </p:nvSpPr>
        <p:spPr>
          <a:xfrm>
            <a:off x="3271042" y="4295138"/>
            <a:ext cx="6462714" cy="1163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Do you see a relationship between </a:t>
            </a: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religion and social stratification?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ent Study: Holman found that although religion has many…"/>
          <p:cNvSpPr txBox="1"/>
          <p:nvPr/>
        </p:nvSpPr>
        <p:spPr>
          <a:xfrm>
            <a:off x="862939" y="4013545"/>
            <a:ext cx="11278922" cy="1726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Recent Study: Holman found that although religion has many </a:t>
            </a:r>
          </a:p>
          <a:p>
            <a:pPr/>
            <a:r>
              <a:t>benefits, it can also cause harm. How can religion</a:t>
            </a:r>
          </a:p>
          <a:p>
            <a:pPr/>
            <a:r>
              <a:t>cause harm?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https://journals.sagepub.com/doi/full/10.1177/0003122421996686"/>
          <p:cNvSpPr txBox="1"/>
          <p:nvPr/>
        </p:nvSpPr>
        <p:spPr>
          <a:xfrm>
            <a:off x="685946" y="6536465"/>
            <a:ext cx="12175440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https://journals.sagepub.com/doi/full/10.1177/0003122421996686</a:t>
            </a:r>
          </a:p>
        </p:txBody>
      </p:sp>
      <p:sp>
        <p:nvSpPr>
          <p:cNvPr id="221" name="When Religion Hurts: Structural Sexism and Health in Religious Congregations,…"/>
          <p:cNvSpPr txBox="1"/>
          <p:nvPr/>
        </p:nvSpPr>
        <p:spPr>
          <a:xfrm>
            <a:off x="1756152" y="1636473"/>
            <a:ext cx="9257898" cy="766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4600"/>
              </a:lnSpc>
              <a:spcBef>
                <a:spcPts val="700"/>
              </a:spcBef>
              <a:defRPr b="1" sz="1900">
                <a:solidFill>
                  <a:srgbClr val="555555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When Religion Hurts: Structural Sexism and Health in Religious Congregations,</a:t>
            </a:r>
          </a:p>
          <a:p>
            <a:pPr algn="l" defTabSz="457200">
              <a:lnSpc>
                <a:spcPts val="4600"/>
              </a:lnSpc>
              <a:spcBef>
                <a:spcPts val="700"/>
              </a:spcBef>
              <a:defRPr b="1" sz="1900">
                <a:solidFill>
                  <a:srgbClr val="555555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Homan &amp; Burdette, 2021</a:t>
            </a:r>
          </a:p>
        </p:txBody>
      </p:sp>
      <p:sp>
        <p:nvSpPr>
          <p:cNvPr id="222" name="Text"/>
          <p:cNvSpPr txBox="1"/>
          <p:nvPr/>
        </p:nvSpPr>
        <p:spPr>
          <a:xfrm>
            <a:off x="6072784" y="4590389"/>
            <a:ext cx="859232" cy="572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223" name="Although religious participation is generally associated with positive health outcomes,…"/>
          <p:cNvSpPr txBox="1"/>
          <p:nvPr/>
        </p:nvSpPr>
        <p:spPr>
          <a:xfrm>
            <a:off x="579372" y="4278743"/>
            <a:ext cx="12150775" cy="1196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00000"/>
              </a:lnSpc>
              <a:defRPr sz="2500">
                <a:solidFill>
                  <a:srgbClr val="333333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Although religious participation is generally associated with positive health outcomes, </a:t>
            </a:r>
          </a:p>
          <a:p>
            <a:pPr algn="l" defTabSz="457200">
              <a:lnSpc>
                <a:spcPct val="100000"/>
              </a:lnSpc>
              <a:defRPr sz="2500">
                <a:solidFill>
                  <a:srgbClr val="333333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many religious institutions create and reinforce a high degree of structural sexism, </a:t>
            </a:r>
          </a:p>
          <a:p>
            <a:pPr algn="l" defTabSz="457200">
              <a:lnSpc>
                <a:spcPct val="100000"/>
              </a:lnSpc>
              <a:defRPr sz="2500">
                <a:solidFill>
                  <a:srgbClr val="333333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t>which is harmful for health.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unified body langu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4527" indent="-414527" defTabSz="560830">
              <a:spcBef>
                <a:spcPts val="4900"/>
              </a:spcBef>
              <a:buBlip>
                <a:blip r:embed="rId2"/>
              </a:buBlip>
              <a:defRPr sz="3400">
                <a:effectLst>
                  <a:outerShdw sx="100000" sy="100000" kx="0" ky="0" algn="b" rotWithShape="0" blurRad="25400" dist="12192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unified body language</a:t>
            </a:r>
          </a:p>
          <a:p>
            <a:pPr marL="414527" indent="-414527" defTabSz="560830">
              <a:spcBef>
                <a:spcPts val="4900"/>
              </a:spcBef>
              <a:buBlip>
                <a:blip r:embed="rId2"/>
              </a:buBlip>
              <a:defRPr sz="3400">
                <a:effectLst>
                  <a:outerShdw sx="100000" sy="100000" kx="0" ky="0" algn="b" rotWithShape="0" blurRad="25400" dist="12192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food &amp; alcohol</a:t>
            </a:r>
          </a:p>
          <a:p>
            <a:pPr marL="414527" indent="-414527" defTabSz="560830">
              <a:spcBef>
                <a:spcPts val="4900"/>
              </a:spcBef>
              <a:buBlip>
                <a:blip r:embed="rId2"/>
              </a:buBlip>
              <a:defRPr sz="3400">
                <a:effectLst>
                  <a:outerShdw sx="100000" sy="100000" kx="0" ky="0" algn="b" rotWithShape="0" blurRad="25400" dist="12192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public displays</a:t>
            </a:r>
          </a:p>
          <a:p>
            <a:pPr marL="414527" indent="-414527" defTabSz="560830">
              <a:spcBef>
                <a:spcPts val="4900"/>
              </a:spcBef>
              <a:buBlip>
                <a:blip r:embed="rId2"/>
              </a:buBlip>
              <a:defRPr sz="3400">
                <a:effectLst>
                  <a:outerShdw sx="100000" sy="100000" kx="0" ky="0" algn="b" rotWithShape="0" blurRad="25400" dist="12192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fallen heroes</a:t>
            </a:r>
          </a:p>
          <a:p>
            <a:pPr marL="414527" indent="-414527" defTabSz="560830">
              <a:spcBef>
                <a:spcPts val="4900"/>
              </a:spcBef>
              <a:buBlip>
                <a:blip r:embed="rId2"/>
              </a:buBlip>
              <a:defRPr sz="3400">
                <a:effectLst>
                  <a:outerShdw sx="100000" sy="100000" kx="0" ky="0" algn="b" rotWithShape="0" blurRad="25400" dist="12192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good guys &amp; bad guys</a:t>
            </a:r>
          </a:p>
          <a:p>
            <a:pPr marL="414527" indent="-414527" defTabSz="560830">
              <a:spcBef>
                <a:spcPts val="4900"/>
              </a:spcBef>
              <a:buBlip>
                <a:blip r:embed="rId2"/>
              </a:buBlip>
              <a:defRPr sz="3400">
                <a:effectLst>
                  <a:outerShdw sx="100000" sy="100000" kx="0" ky="0" algn="b" rotWithShape="0" blurRad="25400" dist="12192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male dominated with females on the sides</a:t>
            </a:r>
          </a:p>
          <a:p>
            <a:pPr marL="414527" indent="-414527" defTabSz="560830">
              <a:spcBef>
                <a:spcPts val="4900"/>
              </a:spcBef>
              <a:buBlip>
                <a:blip r:embed="rId2"/>
              </a:buBlip>
              <a:defRPr sz="3400">
                <a:effectLst>
                  <a:outerShdw sx="100000" sy="100000" kx="0" ky="0" algn="b" rotWithShape="0" blurRad="25400" dist="12192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good/evil dichotomy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trong beliefs that can evoke violent ac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7490" indent="-237490" defTabSz="321308">
              <a:spcBef>
                <a:spcPts val="2800"/>
              </a:spcBef>
              <a:buBlip>
                <a:blip r:embed="rId2"/>
              </a:buBlip>
              <a:defRPr sz="1900">
                <a:effectLst>
                  <a:outerShdw sx="100000" sy="100000" kx="0" ky="0" algn="b" rotWithShape="0" blurRad="12700" dist="698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strong beliefs that can evoke violent actions</a:t>
            </a:r>
          </a:p>
          <a:p>
            <a:pPr marL="237490" indent="-237490" defTabSz="321308">
              <a:spcBef>
                <a:spcPts val="2800"/>
              </a:spcBef>
              <a:buBlip>
                <a:blip r:embed="rId2"/>
              </a:buBlip>
              <a:defRPr sz="1900">
                <a:effectLst>
                  <a:outerShdw sx="100000" sy="100000" kx="0" ky="0" algn="b" rotWithShape="0" blurRad="12700" dist="698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faith in the unknown</a:t>
            </a:r>
          </a:p>
          <a:p>
            <a:pPr marL="237490" indent="-237490" defTabSz="321308">
              <a:spcBef>
                <a:spcPts val="2800"/>
              </a:spcBef>
              <a:buBlip>
                <a:blip r:embed="rId2"/>
              </a:buBlip>
              <a:defRPr sz="1900">
                <a:effectLst>
                  <a:outerShdw sx="100000" sy="100000" kx="0" ky="0" algn="b" rotWithShape="0" blurRad="12700" dist="698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ritualistic practices </a:t>
            </a:r>
          </a:p>
          <a:p>
            <a:pPr marL="237490" indent="-237490" defTabSz="321308">
              <a:spcBef>
                <a:spcPts val="2800"/>
              </a:spcBef>
              <a:buBlip>
                <a:blip r:embed="rId2"/>
              </a:buBlip>
              <a:defRPr sz="1900">
                <a:effectLst>
                  <a:outerShdw sx="100000" sy="100000" kx="0" ky="0" algn="b" rotWithShape="0" blurRad="12700" dist="698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symbols &amp; stories</a:t>
            </a:r>
          </a:p>
          <a:p>
            <a:pPr marL="237490" indent="-237490" defTabSz="321308">
              <a:spcBef>
                <a:spcPts val="2800"/>
              </a:spcBef>
              <a:buBlip>
                <a:blip r:embed="rId2"/>
              </a:buBlip>
              <a:defRPr sz="1900">
                <a:effectLst>
                  <a:outerShdw sx="100000" sy="100000" kx="0" ky="0" algn="b" rotWithShape="0" blurRad="12700" dist="698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cultural universal</a:t>
            </a:r>
          </a:p>
          <a:p>
            <a:pPr marL="237490" indent="-237490" defTabSz="321308">
              <a:spcBef>
                <a:spcPts val="2800"/>
              </a:spcBef>
              <a:buBlip>
                <a:blip r:embed="rId2"/>
              </a:buBlip>
              <a:defRPr sz="1900">
                <a:effectLst>
                  <a:outerShdw sx="100000" sy="100000" kx="0" ky="0" algn="b" rotWithShape="0" blurRad="12700" dist="698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feasts &amp; festivals</a:t>
            </a:r>
          </a:p>
          <a:p>
            <a:pPr marL="237490" indent="-237490" defTabSz="321308">
              <a:spcBef>
                <a:spcPts val="2800"/>
              </a:spcBef>
              <a:buBlip>
                <a:blip r:embed="rId2"/>
              </a:buBlip>
              <a:defRPr sz="1900">
                <a:effectLst>
                  <a:outerShdw sx="100000" sy="100000" kx="0" ky="0" algn="b" rotWithShape="0" blurRad="12700" dist="698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intercession with the supernatural</a:t>
            </a:r>
          </a:p>
          <a:p>
            <a:pPr marL="237490" indent="-237490" defTabSz="321308">
              <a:spcBef>
                <a:spcPts val="2800"/>
              </a:spcBef>
              <a:buBlip>
                <a:blip r:embed="rId2"/>
              </a:buBlip>
              <a:defRPr sz="1900">
                <a:effectLst>
                  <a:outerShdw sx="100000" sy="100000" kx="0" ky="0" algn="b" rotWithShape="0" blurRad="12700" dist="698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sacrifice &amp; service</a:t>
            </a:r>
          </a:p>
          <a:p>
            <a:pPr marL="237490" indent="-237490" defTabSz="321308">
              <a:spcBef>
                <a:spcPts val="2800"/>
              </a:spcBef>
              <a:buBlip>
                <a:blip r:embed="rId2"/>
              </a:buBlip>
              <a:defRPr sz="1900">
                <a:effectLst>
                  <a:outerShdw sx="100000" sy="100000" kx="0" ky="0" algn="b" rotWithShape="0" blurRad="12700" dist="698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meditation &amp; prayer</a:t>
            </a:r>
          </a:p>
          <a:p>
            <a:pPr marL="237490" indent="-237490" defTabSz="321308">
              <a:spcBef>
                <a:spcPts val="2800"/>
              </a:spcBef>
              <a:buBlip>
                <a:blip r:embed="rId2"/>
              </a:buBlip>
              <a:defRPr sz="1900">
                <a:effectLst>
                  <a:outerShdw sx="100000" sy="100000" kx="0" ky="0" algn="b" rotWithShape="0" blurRad="12700" dist="698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music, art, chants, &amp; songs</a:t>
            </a:r>
          </a:p>
          <a:p>
            <a:pPr marL="237490" indent="-237490" defTabSz="321308">
              <a:spcBef>
                <a:spcPts val="2800"/>
              </a:spcBef>
              <a:buBlip>
                <a:blip r:embed="rId2"/>
              </a:buBlip>
              <a:defRPr sz="1900">
                <a:effectLst>
                  <a:outerShdw sx="100000" sy="100000" kx="0" ky="0" algn="b" rotWithShape="0" blurRad="12700" dist="698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social institution</a:t>
            </a:r>
          </a:p>
          <a:p>
            <a:pPr marL="237490" indent="-237490" defTabSz="321308">
              <a:spcBef>
                <a:spcPts val="2800"/>
              </a:spcBef>
              <a:buBlip>
                <a:blip r:embed="rId2"/>
              </a:buBlip>
              <a:defRPr sz="1900">
                <a:effectLst>
                  <a:outerShdw sx="100000" sy="100000" kx="0" ky="0" algn="b" rotWithShape="0" blurRad="12700" dist="6985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burial practice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port has a body of formally stated rules based on beliefs, accepted on faith by great masses of people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ts val="8000"/>
              </a:lnSpc>
              <a:spcBef>
                <a:spcPts val="0"/>
              </a:spcBef>
              <a:buSzTx/>
              <a:buNone/>
              <a:defRPr sz="48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57200">
              <a:lnSpc>
                <a:spcPts val="8000"/>
              </a:lnSpc>
              <a:spcBef>
                <a:spcPts val="0"/>
              </a:spcBef>
              <a:buSzTx/>
              <a:buNone/>
              <a:defRPr sz="48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  <a:r>
              <a:t>Sport has a body of formally stated rules based on beliefs, accepted on faith by great masses of people.</a:t>
            </a:r>
          </a:p>
        </p:txBody>
      </p:sp>
      <p:pic>
        <p:nvPicPr>
          <p:cNvPr id="132" name="th.jpg" descr="t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6130" y="494921"/>
            <a:ext cx="2674569" cy="3134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th-2.jpg" descr="th-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7838" y="1812925"/>
            <a:ext cx="2798263" cy="1865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th-1.jpg" descr="th-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63240" y="494921"/>
            <a:ext cx="2256670" cy="3134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th-3.jpg" descr="th-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47048" y="965227"/>
            <a:ext cx="3532450" cy="243562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RULES"/>
          <p:cNvSpPr txBox="1"/>
          <p:nvPr/>
        </p:nvSpPr>
        <p:spPr>
          <a:xfrm>
            <a:off x="3701624" y="764457"/>
            <a:ext cx="144561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312E5C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RULES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port has its &quot;saints&quot; --those departed souls who in their lives exemplified and made manifest the prescription of the dogma of the sport."/>
          <p:cNvSpPr txBox="1"/>
          <p:nvPr>
            <p:ph type="body" idx="1"/>
          </p:nvPr>
        </p:nvSpPr>
        <p:spPr>
          <a:xfrm>
            <a:off x="1245490" y="2190479"/>
            <a:ext cx="11353807" cy="8102601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ts val="8600"/>
              </a:lnSpc>
              <a:spcBef>
                <a:spcPts val="0"/>
              </a:spcBef>
              <a:buSzTx/>
              <a:buNone/>
              <a:defRPr sz="53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Sport has its "saints" --those departed souls who in their lives exemplified and made manifest the prescription of the dogma of the sport.</a:t>
            </a:r>
          </a:p>
        </p:txBody>
      </p:sp>
      <p:pic>
        <p:nvPicPr>
          <p:cNvPr id="139" name="th-17.jpg" descr="th-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9290" y="1096955"/>
            <a:ext cx="1973310" cy="2519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th-18.jpg" descr="th-1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19487" y="1359561"/>
            <a:ext cx="2984505" cy="199390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AINTS"/>
          <p:cNvSpPr txBox="1"/>
          <p:nvPr/>
        </p:nvSpPr>
        <p:spPr>
          <a:xfrm>
            <a:off x="4473802" y="1657443"/>
            <a:ext cx="156448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SAINTS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port also has its ruling patriarchs, a prestigious group of coaches, managers, and sportsmen who exercise controlling influence over national sport organizations."/>
          <p:cNvSpPr txBox="1"/>
          <p:nvPr>
            <p:ph type="body" idx="1"/>
          </p:nvPr>
        </p:nvSpPr>
        <p:spPr>
          <a:xfrm>
            <a:off x="930495" y="1050496"/>
            <a:ext cx="11353807" cy="8102601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ts val="8000"/>
              </a:lnSpc>
              <a:spcBef>
                <a:spcPts val="0"/>
              </a:spcBef>
              <a:buSzTx/>
              <a:buNone/>
              <a:defRPr sz="48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57200">
              <a:lnSpc>
                <a:spcPts val="8000"/>
              </a:lnSpc>
              <a:spcBef>
                <a:spcPts val="0"/>
              </a:spcBef>
              <a:buSzTx/>
              <a:buNone/>
              <a:defRPr sz="48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57200">
              <a:lnSpc>
                <a:spcPts val="8000"/>
              </a:lnSpc>
              <a:spcBef>
                <a:spcPts val="0"/>
              </a:spcBef>
              <a:buSzTx/>
              <a:buNone/>
              <a:defRPr sz="48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  <a:r>
              <a:t>Sport also has its ruling patriarchs, a prestigious group of coaches, managers, and sportsmen who exercise controlling influence over national sport organizations.</a:t>
            </a:r>
          </a:p>
        </p:txBody>
      </p:sp>
      <p:pic>
        <p:nvPicPr>
          <p:cNvPr id="144" name="th-11.jpg" descr="th-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2791" y="1219108"/>
            <a:ext cx="4706085" cy="2649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th-12.jpg" descr="th-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3135" y="1382001"/>
            <a:ext cx="2565402" cy="2324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th-10.jpg" descr="th-1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58064" y="1701149"/>
            <a:ext cx="3352802" cy="1955803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PATRIARCHS"/>
          <p:cNvSpPr txBox="1"/>
          <p:nvPr/>
        </p:nvSpPr>
        <p:spPr>
          <a:xfrm>
            <a:off x="4480624" y="726463"/>
            <a:ext cx="270768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PATRIARCHS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port has its &quot;gods&quot; --star and superstar athletes who, though powerless to alter their own situations, wield great influence and charisma over the masses of fans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ts val="8500"/>
              </a:lnSpc>
              <a:spcBef>
                <a:spcPts val="0"/>
              </a:spcBef>
              <a:buSzTx/>
              <a:buNone/>
              <a:defRPr sz="5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57200">
              <a:lnSpc>
                <a:spcPts val="8500"/>
              </a:lnSpc>
              <a:spcBef>
                <a:spcPts val="0"/>
              </a:spcBef>
              <a:buSzTx/>
              <a:buNone/>
              <a:defRPr sz="5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57200">
              <a:lnSpc>
                <a:spcPts val="8500"/>
              </a:lnSpc>
              <a:spcBef>
                <a:spcPts val="0"/>
              </a:spcBef>
              <a:buSzTx/>
              <a:buNone/>
              <a:defRPr sz="5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  <a:r>
              <a:t>Sport has its "gods" --star and superstar athletes who, though powerless to alter their own situations, wield great influence and charisma over the masses of fans.</a:t>
            </a:r>
          </a:p>
        </p:txBody>
      </p:sp>
      <p:pic>
        <p:nvPicPr>
          <p:cNvPr id="150" name="th-15.jpg" descr="th-15.jpg"/>
          <p:cNvPicPr>
            <a:picLocks noChangeAspect="1"/>
          </p:cNvPicPr>
          <p:nvPr/>
        </p:nvPicPr>
        <p:blipFill>
          <a:blip r:embed="rId2">
            <a:extLst/>
          </a:blip>
          <a:srcRect l="6030" t="0" r="6030" b="15283"/>
          <a:stretch>
            <a:fillRect/>
          </a:stretch>
        </p:blipFill>
        <p:spPr>
          <a:xfrm>
            <a:off x="833469" y="818345"/>
            <a:ext cx="3422211" cy="1861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th-14.jpg" descr="th-1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68832" y="596488"/>
            <a:ext cx="3924305" cy="2044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th-16.jpg" descr="th-16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06245" y="799145"/>
            <a:ext cx="3799486" cy="189974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PORT GODS"/>
          <p:cNvSpPr txBox="1"/>
          <p:nvPr/>
        </p:nvSpPr>
        <p:spPr>
          <a:xfrm>
            <a:off x="5174057" y="2803431"/>
            <a:ext cx="265668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SPORT GODS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port has it high councils, controlled or greatly influenced by patriarchs who make and interpret the rules of sport involvement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38911">
              <a:lnSpc>
                <a:spcPts val="8200"/>
              </a:lnSpc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38911">
              <a:lnSpc>
                <a:spcPts val="8200"/>
              </a:lnSpc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38911">
              <a:lnSpc>
                <a:spcPts val="8200"/>
              </a:lnSpc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defTabSz="438911">
              <a:lnSpc>
                <a:spcPts val="8200"/>
              </a:lnSpc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Helvetica"/>
              </a:defRPr>
            </a:pPr>
            <a:r>
              <a:t>Sport has it high councils, controlled or greatly influenced by patriarchs who make and interpret the rules of sport involvement.</a:t>
            </a:r>
          </a:p>
        </p:txBody>
      </p:sp>
      <p:pic>
        <p:nvPicPr>
          <p:cNvPr id="156" name="th.jpg" descr="t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69358" y="847805"/>
            <a:ext cx="3695834" cy="3304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th-2.jpg" descr="th-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0445" y="1100624"/>
            <a:ext cx="2895602" cy="201930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HIGH COUNCILS"/>
          <p:cNvSpPr txBox="1"/>
          <p:nvPr/>
        </p:nvSpPr>
        <p:spPr>
          <a:xfrm>
            <a:off x="4116299" y="2024439"/>
            <a:ext cx="340280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HIGH COUNCILS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4F5C3F"/>
      </a:dk1>
      <a:lt1>
        <a:srgbClr val="391D5C"/>
      </a:lt1>
      <a:dk2>
        <a:srgbClr val="A7A7A7"/>
      </a:dk2>
      <a:lt2>
        <a:srgbClr val="535353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91D5C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91D5C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